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s-ES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B4A"/>
    <a:srgbClr val="C93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38" d="100"/>
          <a:sy n="38" d="100"/>
        </p:scale>
        <p:origin x="1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56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90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88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87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76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18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940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1666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3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82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51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B626-3B9C-47FB-940C-E993421A6E26}" type="datetimeFigureOut">
              <a:rPr lang="es-ES" smtClean="0"/>
              <a:t>8/10/19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46C3B-39D6-493E-B68F-02BD65044E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52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153161B-49CB-EC46-85D2-B8FE7F1F4720}"/>
              </a:ext>
            </a:extLst>
          </p:cNvPr>
          <p:cNvSpPr/>
          <p:nvPr/>
        </p:nvSpPr>
        <p:spPr>
          <a:xfrm>
            <a:off x="326572" y="11225870"/>
            <a:ext cx="31742742" cy="61269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218564"/>
            <a:ext cx="32399288" cy="198207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2" y="1479237"/>
            <a:ext cx="12279086" cy="454665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3830" y="1527206"/>
            <a:ext cx="3766656" cy="502220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613829" y="506728"/>
            <a:ext cx="3976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rgbClr val="4A4B4A"/>
                </a:solidFill>
              </a:rPr>
              <a:t>Poster ID 403</a:t>
            </a:r>
            <a:endParaRPr lang="es-ES" sz="5400" dirty="0">
              <a:solidFill>
                <a:srgbClr val="4A4B4A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143001" y="7391175"/>
            <a:ext cx="302374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000" b="1" dirty="0">
                <a:solidFill>
                  <a:srgbClr val="C93324"/>
                </a:solidFill>
              </a:rPr>
              <a:t>Título “</a:t>
            </a:r>
            <a:r>
              <a:rPr lang="es-ES" sz="8000" b="1" dirty="0" err="1">
                <a:solidFill>
                  <a:srgbClr val="C93324"/>
                </a:solidFill>
              </a:rPr>
              <a:t>xxxxx</a:t>
            </a:r>
            <a:r>
              <a:rPr lang="es-ES" sz="8000" b="1" dirty="0">
                <a:solidFill>
                  <a:srgbClr val="C93324"/>
                </a:solidFill>
              </a:rPr>
              <a:t>” 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1080902" y="8863473"/>
            <a:ext cx="3023748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solidFill>
                  <a:schemeClr val="bg2">
                    <a:lumMod val="25000"/>
                  </a:schemeClr>
                </a:solidFill>
              </a:rPr>
              <a:t>Nombre expositor</a:t>
            </a:r>
            <a:r>
              <a:rPr lang="es-ES" sz="4400" b="1" baseline="30000" dirty="0">
                <a:solidFill>
                  <a:schemeClr val="bg2">
                    <a:lumMod val="25000"/>
                  </a:schemeClr>
                </a:solidFill>
              </a:rPr>
              <a:t>*1</a:t>
            </a:r>
            <a:r>
              <a:rPr lang="es-ES" sz="4400" b="1" dirty="0">
                <a:solidFill>
                  <a:schemeClr val="bg2">
                    <a:lumMod val="25000"/>
                  </a:schemeClr>
                </a:solidFill>
              </a:rPr>
              <a:t>, Nombre Autor, Nombre Autor, Nombre Autor, Nombre tutor. </a:t>
            </a:r>
          </a:p>
          <a:p>
            <a:pPr algn="ctr"/>
            <a:r>
              <a:rPr lang="es-ES" sz="3600" b="1" baseline="30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1</a:t>
            </a:r>
            <a:r>
              <a:rPr lang="es-ES" sz="36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Afiliación autor, universidad…. </a:t>
            </a:r>
          </a:p>
          <a:p>
            <a:pPr algn="ctr"/>
            <a:r>
              <a:rPr lang="es-ES" sz="3600" b="1" baseline="300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2 </a:t>
            </a:r>
            <a:r>
              <a:rPr lang="es-ES" sz="36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Afiliación autor, Universidad…..</a:t>
            </a:r>
            <a:endParaRPr lang="es-ES" sz="3600" dirty="0"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143000" y="11570996"/>
            <a:ext cx="31405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6000" b="1" dirty="0">
                <a:solidFill>
                  <a:schemeClr val="bg1"/>
                </a:solidFill>
              </a:rPr>
              <a:t>Resumen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143001" y="12583101"/>
            <a:ext cx="302374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4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dolor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elit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sed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diam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nonummy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nibh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tincidunt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laoreet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dolore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magna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aliquam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erat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volutpat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.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wisi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enim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ad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minim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veniam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quis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nostrud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exerci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tation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ullamcorper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suscipit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lobortis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nisl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aliquip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ex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ea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commodo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consequat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Duis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autem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vel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eum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iriure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dolor in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hendrerit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in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vulputate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velit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esse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molestie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consequat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vel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illum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dolore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eu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feugiat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nulla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facilisis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at vero eros.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dolor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elit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sed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diam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nonummy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nibh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tincidunt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laoreet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dolore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magna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aliquam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erat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volutpat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.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wisi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enim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ad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minim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veniam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quis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nostrud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exerci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tation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ullamcorper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suscipit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lobortis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nisl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aliquip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ex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ea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 commodo </a:t>
            </a:r>
            <a:r>
              <a:rPr lang="es-ES" sz="4400" dirty="0" err="1">
                <a:solidFill>
                  <a:schemeClr val="bg1"/>
                </a:solidFill>
                <a:latin typeface="+mj-lt"/>
              </a:rPr>
              <a:t>consequat</a:t>
            </a:r>
            <a:r>
              <a:rPr lang="es-ES" sz="4400" dirty="0">
                <a:solidFill>
                  <a:schemeClr val="bg1"/>
                </a:solidFill>
                <a:latin typeface="+mj-lt"/>
              </a:rPr>
              <a:t>. 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795340" y="18038539"/>
            <a:ext cx="14630399" cy="1233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b="1" dirty="0">
                <a:solidFill>
                  <a:srgbClr val="4A4B4A"/>
                </a:solidFill>
              </a:rPr>
              <a:t>Introducción</a:t>
            </a:r>
            <a:endParaRPr lang="es-ES" dirty="0">
              <a:solidFill>
                <a:srgbClr val="4A4B4A"/>
              </a:solidFill>
            </a:endParaRPr>
          </a:p>
          <a:p>
            <a:pPr algn="just"/>
            <a:r>
              <a:rPr lang="es-ES" sz="4400" dirty="0" err="1">
                <a:latin typeface="+mj-lt"/>
              </a:rPr>
              <a:t>Lorem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ipsum</a:t>
            </a:r>
            <a:r>
              <a:rPr lang="es-ES" sz="4400" dirty="0">
                <a:latin typeface="+mj-lt"/>
              </a:rPr>
              <a:t> dolor </a:t>
            </a:r>
            <a:r>
              <a:rPr lang="es-ES" sz="4400" dirty="0" err="1">
                <a:latin typeface="+mj-lt"/>
              </a:rPr>
              <a:t>sit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amet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consectetuer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adipiscing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elit</a:t>
            </a:r>
            <a:r>
              <a:rPr lang="es-ES" sz="4400" dirty="0">
                <a:latin typeface="+mj-lt"/>
              </a:rPr>
              <a:t>, sed </a:t>
            </a:r>
            <a:r>
              <a:rPr lang="es-ES" sz="4400" dirty="0" err="1">
                <a:latin typeface="+mj-lt"/>
              </a:rPr>
              <a:t>diam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nonummy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nibh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euismod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tincidunt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laoreet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magna </a:t>
            </a:r>
            <a:r>
              <a:rPr lang="es-ES" sz="4400" dirty="0" err="1">
                <a:latin typeface="+mj-lt"/>
              </a:rPr>
              <a:t>aliquam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erat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volutpat</a:t>
            </a:r>
            <a:r>
              <a:rPr lang="es-ES" sz="4400" dirty="0">
                <a:latin typeface="+mj-lt"/>
              </a:rPr>
              <a:t>. Ut </a:t>
            </a:r>
            <a:r>
              <a:rPr lang="es-ES" sz="4400" dirty="0" err="1">
                <a:latin typeface="+mj-lt"/>
              </a:rPr>
              <a:t>wisi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enim</a:t>
            </a:r>
            <a:r>
              <a:rPr lang="es-ES" sz="4400" dirty="0">
                <a:latin typeface="+mj-lt"/>
              </a:rPr>
              <a:t> ad </a:t>
            </a:r>
            <a:r>
              <a:rPr lang="es-ES" sz="4400" dirty="0" err="1">
                <a:latin typeface="+mj-lt"/>
              </a:rPr>
              <a:t>minim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veniam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quis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nostrud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exerci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tation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ullamcorper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suscipit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lobortis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nisl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aliquip</a:t>
            </a:r>
            <a:r>
              <a:rPr lang="es-ES" sz="4400" dirty="0">
                <a:latin typeface="+mj-lt"/>
              </a:rPr>
              <a:t> ex </a:t>
            </a:r>
            <a:r>
              <a:rPr lang="es-ES" sz="4400" dirty="0" err="1">
                <a:latin typeface="+mj-lt"/>
              </a:rPr>
              <a:t>ea</a:t>
            </a:r>
            <a:r>
              <a:rPr lang="es-ES" sz="4400" dirty="0">
                <a:latin typeface="+mj-lt"/>
              </a:rPr>
              <a:t> commodo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. </a:t>
            </a:r>
            <a:r>
              <a:rPr lang="es-ES" sz="4400" dirty="0" err="1">
                <a:latin typeface="+mj-lt"/>
              </a:rPr>
              <a:t>Duis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autem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iriure</a:t>
            </a:r>
            <a:r>
              <a:rPr lang="es-ES" sz="4400" dirty="0">
                <a:latin typeface="+mj-lt"/>
              </a:rPr>
              <a:t> dolor in </a:t>
            </a:r>
            <a:r>
              <a:rPr lang="es-ES" sz="4400" dirty="0" err="1">
                <a:latin typeface="+mj-lt"/>
              </a:rPr>
              <a:t>hendrerit</a:t>
            </a:r>
            <a:r>
              <a:rPr lang="es-ES" sz="4400" dirty="0">
                <a:latin typeface="+mj-lt"/>
              </a:rPr>
              <a:t> in </a:t>
            </a:r>
            <a:r>
              <a:rPr lang="es-ES" sz="4400" dirty="0" err="1">
                <a:latin typeface="+mj-lt"/>
              </a:rPr>
              <a:t>vulputate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esse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molestie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illum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feugiat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nulla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facilisis</a:t>
            </a:r>
            <a:r>
              <a:rPr lang="es-ES" sz="4400" dirty="0">
                <a:latin typeface="+mj-lt"/>
              </a:rPr>
              <a:t> at vero eros</a:t>
            </a:r>
          </a:p>
          <a:p>
            <a:endParaRPr lang="es-ES" dirty="0"/>
          </a:p>
          <a:p>
            <a:r>
              <a:rPr lang="es-ES" sz="5400" b="1" dirty="0">
                <a:solidFill>
                  <a:srgbClr val="4A4B4A"/>
                </a:solidFill>
              </a:rPr>
              <a:t>Materiales y </a:t>
            </a:r>
            <a:r>
              <a:rPr lang="es-ES" sz="5400" b="1" dirty="0" err="1">
                <a:solidFill>
                  <a:srgbClr val="4A4B4A"/>
                </a:solidFill>
              </a:rPr>
              <a:t>metódos</a:t>
            </a:r>
            <a:endParaRPr lang="es-ES" dirty="0">
              <a:solidFill>
                <a:srgbClr val="4A4B4A"/>
              </a:solidFill>
            </a:endParaRPr>
          </a:p>
          <a:p>
            <a:pPr algn="just"/>
            <a:r>
              <a:rPr lang="es-ES" sz="4400" dirty="0" err="1">
                <a:latin typeface="+mj-lt"/>
              </a:rPr>
              <a:t>Lorem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ipsum</a:t>
            </a:r>
            <a:r>
              <a:rPr lang="es-ES" sz="4400" dirty="0">
                <a:latin typeface="+mj-lt"/>
              </a:rPr>
              <a:t> dolor </a:t>
            </a:r>
            <a:r>
              <a:rPr lang="es-ES" sz="4400" dirty="0" err="1">
                <a:latin typeface="+mj-lt"/>
              </a:rPr>
              <a:t>sit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amet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consectetuer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adipiscing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elit</a:t>
            </a:r>
            <a:r>
              <a:rPr lang="es-ES" sz="4400" dirty="0">
                <a:latin typeface="+mj-lt"/>
              </a:rPr>
              <a:t>, sed </a:t>
            </a:r>
            <a:r>
              <a:rPr lang="es-ES" sz="4400" dirty="0" err="1">
                <a:latin typeface="+mj-lt"/>
              </a:rPr>
              <a:t>diam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nonummy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nibh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euismod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tincidunt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laoreet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magna </a:t>
            </a:r>
            <a:r>
              <a:rPr lang="es-ES" sz="4400" dirty="0" err="1">
                <a:latin typeface="+mj-lt"/>
              </a:rPr>
              <a:t>aliquam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erat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volutpat</a:t>
            </a:r>
            <a:r>
              <a:rPr lang="es-ES" sz="4400" dirty="0">
                <a:latin typeface="+mj-lt"/>
              </a:rPr>
              <a:t>. Ut </a:t>
            </a:r>
            <a:r>
              <a:rPr lang="es-ES" sz="4400" dirty="0" err="1">
                <a:latin typeface="+mj-lt"/>
              </a:rPr>
              <a:t>wisi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enim</a:t>
            </a:r>
            <a:r>
              <a:rPr lang="es-ES" sz="4400" dirty="0">
                <a:latin typeface="+mj-lt"/>
              </a:rPr>
              <a:t> ad </a:t>
            </a:r>
            <a:r>
              <a:rPr lang="es-ES" sz="4400" dirty="0" err="1">
                <a:latin typeface="+mj-lt"/>
              </a:rPr>
              <a:t>minim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veniam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quis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nostrud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exerci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tation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ullamcorper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suscipit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lobortis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nisl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aliquip</a:t>
            </a:r>
            <a:r>
              <a:rPr lang="es-ES" sz="4400" dirty="0">
                <a:latin typeface="+mj-lt"/>
              </a:rPr>
              <a:t> ex </a:t>
            </a:r>
            <a:r>
              <a:rPr lang="es-ES" sz="4400" dirty="0" err="1">
                <a:latin typeface="+mj-lt"/>
              </a:rPr>
              <a:t>ea</a:t>
            </a:r>
            <a:r>
              <a:rPr lang="es-ES" sz="4400" dirty="0">
                <a:latin typeface="+mj-lt"/>
              </a:rPr>
              <a:t> commodo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. </a:t>
            </a:r>
            <a:r>
              <a:rPr lang="es-ES" sz="4400" dirty="0" err="1">
                <a:latin typeface="+mj-lt"/>
              </a:rPr>
              <a:t>Duis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autem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iriure</a:t>
            </a:r>
            <a:r>
              <a:rPr lang="es-ES" sz="4400" dirty="0">
                <a:latin typeface="+mj-lt"/>
              </a:rPr>
              <a:t> dolor in </a:t>
            </a:r>
            <a:r>
              <a:rPr lang="es-ES" sz="4400" dirty="0" err="1">
                <a:latin typeface="+mj-lt"/>
              </a:rPr>
              <a:t>hendrerit</a:t>
            </a:r>
            <a:r>
              <a:rPr lang="es-ES" sz="4400" dirty="0">
                <a:latin typeface="+mj-lt"/>
              </a:rPr>
              <a:t> in </a:t>
            </a:r>
            <a:r>
              <a:rPr lang="es-ES" sz="4400" dirty="0" err="1">
                <a:latin typeface="+mj-lt"/>
              </a:rPr>
              <a:t>vulputate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esse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molestie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illum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feugiat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nulla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facilisis</a:t>
            </a:r>
            <a:r>
              <a:rPr lang="es-ES" sz="4400" dirty="0">
                <a:latin typeface="+mj-lt"/>
              </a:rPr>
              <a:t> at vero eros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6973550" y="18121569"/>
            <a:ext cx="14406935" cy="19104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b="1" dirty="0">
                <a:solidFill>
                  <a:srgbClr val="4A4B4A"/>
                </a:solidFill>
              </a:rPr>
              <a:t>Resultados</a:t>
            </a:r>
            <a:endParaRPr lang="es-ES" sz="5400" dirty="0">
              <a:solidFill>
                <a:srgbClr val="4A4B4A"/>
              </a:solidFill>
            </a:endParaRPr>
          </a:p>
          <a:p>
            <a:pPr algn="just"/>
            <a:r>
              <a:rPr lang="es-ES" sz="4400" dirty="0" err="1">
                <a:latin typeface="+mj-lt"/>
              </a:rPr>
              <a:t>Lorem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ipsum</a:t>
            </a:r>
            <a:r>
              <a:rPr lang="es-ES" sz="4400" dirty="0">
                <a:latin typeface="+mj-lt"/>
              </a:rPr>
              <a:t> dolor </a:t>
            </a:r>
            <a:r>
              <a:rPr lang="es-ES" sz="4400" dirty="0" err="1">
                <a:latin typeface="+mj-lt"/>
              </a:rPr>
              <a:t>sit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amet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consectetuer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adipiscing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elit</a:t>
            </a:r>
            <a:r>
              <a:rPr lang="es-ES" sz="4400" dirty="0">
                <a:latin typeface="+mj-lt"/>
              </a:rPr>
              <a:t>, sed </a:t>
            </a:r>
            <a:r>
              <a:rPr lang="es-ES" sz="4400" dirty="0" err="1">
                <a:latin typeface="+mj-lt"/>
              </a:rPr>
              <a:t>diam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nonummy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nibh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euismod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tincidunt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laoreet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magna </a:t>
            </a:r>
            <a:r>
              <a:rPr lang="es-ES" sz="4400" dirty="0" err="1">
                <a:latin typeface="+mj-lt"/>
              </a:rPr>
              <a:t>aliquam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erat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volutpat</a:t>
            </a:r>
            <a:r>
              <a:rPr lang="es-ES" sz="4400" dirty="0">
                <a:latin typeface="+mj-lt"/>
              </a:rPr>
              <a:t>. Ut </a:t>
            </a:r>
            <a:r>
              <a:rPr lang="es-ES" sz="4400" dirty="0" err="1">
                <a:latin typeface="+mj-lt"/>
              </a:rPr>
              <a:t>wisi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enim</a:t>
            </a:r>
            <a:r>
              <a:rPr lang="es-ES" sz="4400" dirty="0">
                <a:latin typeface="+mj-lt"/>
              </a:rPr>
              <a:t> ad </a:t>
            </a:r>
            <a:r>
              <a:rPr lang="es-ES" sz="4400" dirty="0" err="1">
                <a:latin typeface="+mj-lt"/>
              </a:rPr>
              <a:t>minim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veniam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quis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nostrud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exerci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tation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ullamcorper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suscipit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lobortis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nisl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aliquip</a:t>
            </a:r>
            <a:r>
              <a:rPr lang="es-ES" sz="4400" dirty="0">
                <a:latin typeface="+mj-lt"/>
              </a:rPr>
              <a:t> ex </a:t>
            </a:r>
            <a:r>
              <a:rPr lang="es-ES" sz="4400" dirty="0" err="1">
                <a:latin typeface="+mj-lt"/>
              </a:rPr>
              <a:t>ea</a:t>
            </a:r>
            <a:r>
              <a:rPr lang="es-ES" sz="4400" dirty="0">
                <a:latin typeface="+mj-lt"/>
              </a:rPr>
              <a:t> commodo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. </a:t>
            </a:r>
            <a:r>
              <a:rPr lang="es-ES" sz="4400" dirty="0" err="1">
                <a:latin typeface="+mj-lt"/>
              </a:rPr>
              <a:t>Duis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autem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iriure</a:t>
            </a:r>
            <a:r>
              <a:rPr lang="es-ES" sz="4400" dirty="0">
                <a:latin typeface="+mj-lt"/>
              </a:rPr>
              <a:t> dolor in </a:t>
            </a:r>
            <a:r>
              <a:rPr lang="es-ES" sz="4400" dirty="0" err="1">
                <a:latin typeface="+mj-lt"/>
              </a:rPr>
              <a:t>hendrerit</a:t>
            </a:r>
            <a:r>
              <a:rPr lang="es-ES" sz="4400" dirty="0">
                <a:latin typeface="+mj-lt"/>
              </a:rPr>
              <a:t> in </a:t>
            </a:r>
            <a:r>
              <a:rPr lang="es-ES" sz="4400" dirty="0" err="1">
                <a:latin typeface="+mj-lt"/>
              </a:rPr>
              <a:t>vulputate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esse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molestie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illum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feugiat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nulla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facilisis</a:t>
            </a:r>
            <a:r>
              <a:rPr lang="es-ES" sz="4400" dirty="0">
                <a:latin typeface="+mj-lt"/>
              </a:rPr>
              <a:t> at vero eros</a:t>
            </a:r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pPr algn="just"/>
            <a:endParaRPr lang="es-ES" sz="4400" dirty="0"/>
          </a:p>
          <a:p>
            <a:endParaRPr lang="es-ES" dirty="0"/>
          </a:p>
          <a:p>
            <a:r>
              <a:rPr lang="es-ES" sz="5400" b="1" dirty="0">
                <a:solidFill>
                  <a:srgbClr val="4A4B4A"/>
                </a:solidFill>
              </a:rPr>
              <a:t>Conclusión</a:t>
            </a:r>
            <a:endParaRPr lang="es-ES" dirty="0">
              <a:solidFill>
                <a:srgbClr val="4A4B4A"/>
              </a:solidFill>
            </a:endParaRPr>
          </a:p>
          <a:p>
            <a:pPr algn="just"/>
            <a:r>
              <a:rPr lang="es-ES" sz="4400" dirty="0" err="1">
                <a:latin typeface="+mj-lt"/>
              </a:rPr>
              <a:t>Lorem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ipsum</a:t>
            </a:r>
            <a:r>
              <a:rPr lang="es-ES" sz="4400" dirty="0">
                <a:latin typeface="+mj-lt"/>
              </a:rPr>
              <a:t> dolor </a:t>
            </a:r>
            <a:r>
              <a:rPr lang="es-ES" sz="4400" dirty="0" err="1">
                <a:latin typeface="+mj-lt"/>
              </a:rPr>
              <a:t>sit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amet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consectetuer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adipiscing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elit</a:t>
            </a:r>
            <a:r>
              <a:rPr lang="es-ES" sz="4400" dirty="0">
                <a:latin typeface="+mj-lt"/>
              </a:rPr>
              <a:t>, sed </a:t>
            </a:r>
            <a:r>
              <a:rPr lang="es-ES" sz="4400" dirty="0" err="1">
                <a:latin typeface="+mj-lt"/>
              </a:rPr>
              <a:t>diam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nonummy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nibh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euismod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tincidunt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laoreet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magna </a:t>
            </a:r>
            <a:r>
              <a:rPr lang="es-ES" sz="4400" dirty="0" err="1">
                <a:latin typeface="+mj-lt"/>
              </a:rPr>
              <a:t>aliquam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erat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volutpat</a:t>
            </a:r>
            <a:r>
              <a:rPr lang="es-ES" sz="4400" dirty="0">
                <a:latin typeface="+mj-lt"/>
              </a:rPr>
              <a:t>. Ut </a:t>
            </a:r>
            <a:r>
              <a:rPr lang="es-ES" sz="4400" dirty="0" err="1">
                <a:latin typeface="+mj-lt"/>
              </a:rPr>
              <a:t>wisi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enim</a:t>
            </a:r>
            <a:r>
              <a:rPr lang="es-ES" sz="4400" dirty="0">
                <a:latin typeface="+mj-lt"/>
              </a:rPr>
              <a:t> ad </a:t>
            </a:r>
            <a:r>
              <a:rPr lang="es-ES" sz="4400" dirty="0" err="1">
                <a:latin typeface="+mj-lt"/>
              </a:rPr>
              <a:t>minim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veniam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quis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nostrud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exerci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tation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ullamcorper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suscipit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lobortis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nisl</a:t>
            </a:r>
            <a:r>
              <a:rPr lang="es-ES" sz="4400" dirty="0">
                <a:latin typeface="+mj-lt"/>
              </a:rPr>
              <a:t> ut </a:t>
            </a:r>
            <a:r>
              <a:rPr lang="es-ES" sz="4400" dirty="0" err="1">
                <a:latin typeface="+mj-lt"/>
              </a:rPr>
              <a:t>aliquip</a:t>
            </a:r>
            <a:r>
              <a:rPr lang="es-ES" sz="4400" dirty="0">
                <a:latin typeface="+mj-lt"/>
              </a:rPr>
              <a:t> ex </a:t>
            </a:r>
            <a:r>
              <a:rPr lang="es-ES" sz="4400" dirty="0" err="1">
                <a:latin typeface="+mj-lt"/>
              </a:rPr>
              <a:t>ea</a:t>
            </a:r>
            <a:r>
              <a:rPr lang="es-ES" sz="4400" dirty="0">
                <a:latin typeface="+mj-lt"/>
              </a:rPr>
              <a:t> commodo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. </a:t>
            </a:r>
            <a:r>
              <a:rPr lang="es-ES" sz="4400" dirty="0" err="1">
                <a:latin typeface="+mj-lt"/>
              </a:rPr>
              <a:t>Duis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autem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iriure</a:t>
            </a:r>
            <a:r>
              <a:rPr lang="es-ES" sz="4400" dirty="0">
                <a:latin typeface="+mj-lt"/>
              </a:rPr>
              <a:t> dolor in </a:t>
            </a:r>
            <a:r>
              <a:rPr lang="es-ES" sz="4400" dirty="0" err="1">
                <a:latin typeface="+mj-lt"/>
              </a:rPr>
              <a:t>hendrerit</a:t>
            </a:r>
            <a:r>
              <a:rPr lang="es-ES" sz="4400" dirty="0">
                <a:latin typeface="+mj-lt"/>
              </a:rPr>
              <a:t> in </a:t>
            </a:r>
            <a:r>
              <a:rPr lang="es-ES" sz="4400" dirty="0" err="1">
                <a:latin typeface="+mj-lt"/>
              </a:rPr>
              <a:t>vulputate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velit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esse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molestie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consequat</a:t>
            </a:r>
            <a:r>
              <a:rPr lang="es-ES" sz="4400" dirty="0">
                <a:latin typeface="+mj-lt"/>
              </a:rPr>
              <a:t>, </a:t>
            </a:r>
            <a:r>
              <a:rPr lang="es-ES" sz="4400" dirty="0" err="1">
                <a:latin typeface="+mj-lt"/>
              </a:rPr>
              <a:t>vel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illum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dolore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eu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feugiat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nulla</a:t>
            </a:r>
            <a:r>
              <a:rPr lang="es-ES" sz="4400" dirty="0">
                <a:latin typeface="+mj-lt"/>
              </a:rPr>
              <a:t> </a:t>
            </a:r>
            <a:r>
              <a:rPr lang="es-ES" sz="4400" dirty="0" err="1">
                <a:latin typeface="+mj-lt"/>
              </a:rPr>
              <a:t>facilisis</a:t>
            </a:r>
            <a:r>
              <a:rPr lang="es-ES" sz="4400" dirty="0">
                <a:latin typeface="+mj-lt"/>
              </a:rPr>
              <a:t> at vero eros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860800" y="38696705"/>
            <a:ext cx="277297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dirty="0"/>
              <a:t>1. Campos, V. (2016). </a:t>
            </a:r>
            <a:r>
              <a:rPr lang="es-ES" sz="1800" dirty="0" err="1"/>
              <a:t>Barriers</a:t>
            </a:r>
            <a:r>
              <a:rPr lang="es-ES" sz="1800" dirty="0"/>
              <a:t> </a:t>
            </a:r>
            <a:r>
              <a:rPr lang="es-ES" sz="1800" dirty="0" err="1"/>
              <a:t>deaf</a:t>
            </a:r>
            <a:r>
              <a:rPr lang="es-ES" sz="1800" dirty="0"/>
              <a:t> </a:t>
            </a:r>
            <a:r>
              <a:rPr lang="es-ES" sz="1800" dirty="0" err="1"/>
              <a:t>patients</a:t>
            </a:r>
            <a:r>
              <a:rPr lang="es-ES" sz="1800" dirty="0"/>
              <a:t> </a:t>
            </a:r>
            <a:r>
              <a:rPr lang="es-ES" sz="1800" dirty="0" err="1"/>
              <a:t>face</a:t>
            </a:r>
            <a:r>
              <a:rPr lang="es-ES" sz="1800" dirty="0"/>
              <a:t> </a:t>
            </a:r>
            <a:r>
              <a:rPr lang="es-ES" sz="1800" dirty="0" err="1"/>
              <a:t>when</a:t>
            </a:r>
            <a:r>
              <a:rPr lang="es-ES" sz="1800" dirty="0"/>
              <a:t> </a:t>
            </a:r>
            <a:r>
              <a:rPr lang="es-ES" sz="1800" dirty="0" err="1"/>
              <a:t>receiving</a:t>
            </a:r>
            <a:r>
              <a:rPr lang="es-ES" sz="1800" dirty="0"/>
              <a:t> dental </a:t>
            </a:r>
            <a:r>
              <a:rPr lang="es-ES" sz="1800" dirty="0" err="1"/>
              <a:t>treatment</a:t>
            </a:r>
            <a:r>
              <a:rPr lang="es-ES" sz="1800" dirty="0"/>
              <a:t>. </a:t>
            </a:r>
            <a:r>
              <a:rPr lang="es-ES" sz="1800" dirty="0" err="1"/>
              <a:t>Journal</a:t>
            </a:r>
            <a:r>
              <a:rPr lang="es-ES" sz="1800" dirty="0"/>
              <a:t> of Oral </a:t>
            </a:r>
            <a:r>
              <a:rPr lang="es-ES" sz="1800" dirty="0" err="1"/>
              <a:t>Research</a:t>
            </a:r>
            <a:r>
              <a:rPr lang="es-ES" sz="1800" dirty="0"/>
              <a:t>, 5(4), 144-145.</a:t>
            </a:r>
          </a:p>
          <a:p>
            <a:r>
              <a:rPr lang="es-ES" sz="1800" dirty="0"/>
              <a:t>2. Rocha, L. L., de Lima </a:t>
            </a:r>
            <a:r>
              <a:rPr lang="es-ES" sz="1800" dirty="0" err="1"/>
              <a:t>Saintrain</a:t>
            </a:r>
            <a:r>
              <a:rPr lang="es-ES" sz="1800" dirty="0"/>
              <a:t>, M. V., &amp; Vieira-Meyer, A. P. G. F. (2015). Access </a:t>
            </a:r>
            <a:r>
              <a:rPr lang="es-ES" sz="1800" dirty="0" err="1"/>
              <a:t>to</a:t>
            </a:r>
            <a:r>
              <a:rPr lang="es-ES" sz="1800" dirty="0"/>
              <a:t> dental </a:t>
            </a:r>
            <a:r>
              <a:rPr lang="es-ES" sz="1800" dirty="0" err="1"/>
              <a:t>public</a:t>
            </a:r>
            <a:r>
              <a:rPr lang="es-ES" sz="1800" dirty="0"/>
              <a:t> </a:t>
            </a:r>
            <a:r>
              <a:rPr lang="es-ES" sz="1800" dirty="0" err="1"/>
              <a:t>services</a:t>
            </a:r>
            <a:r>
              <a:rPr lang="es-ES" sz="1800" dirty="0"/>
              <a:t> </a:t>
            </a:r>
            <a:r>
              <a:rPr lang="es-ES" sz="1800" dirty="0" err="1"/>
              <a:t>by</a:t>
            </a:r>
            <a:r>
              <a:rPr lang="es-ES" sz="1800" dirty="0"/>
              <a:t> </a:t>
            </a:r>
            <a:r>
              <a:rPr lang="es-ES" sz="1800" dirty="0" err="1"/>
              <a:t>disabled</a:t>
            </a:r>
            <a:r>
              <a:rPr lang="es-ES" sz="1800" dirty="0"/>
              <a:t> </a:t>
            </a:r>
            <a:r>
              <a:rPr lang="es-ES" sz="1800" dirty="0" err="1"/>
              <a:t>persons</a:t>
            </a:r>
            <a:r>
              <a:rPr lang="es-ES" sz="1800" dirty="0"/>
              <a:t>. BMC oral </a:t>
            </a:r>
            <a:r>
              <a:rPr lang="es-ES" sz="1800" dirty="0" err="1"/>
              <a:t>health</a:t>
            </a:r>
            <a:r>
              <a:rPr lang="es-ES" sz="1800" dirty="0"/>
              <a:t>, 15(1), 35.</a:t>
            </a:r>
          </a:p>
          <a:p>
            <a:r>
              <a:rPr lang="es-ES" sz="1800" dirty="0"/>
              <a:t>3. </a:t>
            </a:r>
            <a:r>
              <a:rPr lang="es-ES" sz="1800" dirty="0" err="1"/>
              <a:t>Garbin</a:t>
            </a:r>
            <a:r>
              <a:rPr lang="es-ES" sz="1800" dirty="0"/>
              <a:t> C, </a:t>
            </a:r>
            <a:r>
              <a:rPr lang="es-ES" sz="1800" dirty="0" err="1"/>
              <a:t>Garbin</a:t>
            </a:r>
            <a:r>
              <a:rPr lang="es-ES" sz="1800" dirty="0"/>
              <a:t> A, Sumida D, do Prado R, Gonzaga L. Evaluación del tratamiento personal recibido por pacientes sordos en consultorio odontológico. Acta </a:t>
            </a:r>
            <a:r>
              <a:rPr lang="es-ES" sz="1800" dirty="0" err="1"/>
              <a:t>Odontol</a:t>
            </a:r>
            <a:r>
              <a:rPr lang="es-ES" sz="1800" dirty="0"/>
              <a:t> </a:t>
            </a:r>
            <a:r>
              <a:rPr lang="es-ES" sz="1800" dirty="0" err="1"/>
              <a:t>Venez</a:t>
            </a:r>
            <a:r>
              <a:rPr lang="es-ES" sz="1800" dirty="0"/>
              <a:t>. 2008;46(4):446–5 0. </a:t>
            </a:r>
          </a:p>
          <a:p>
            <a:r>
              <a:rPr lang="es-ES" sz="1800" dirty="0"/>
              <a:t>4.  Al-</a:t>
            </a:r>
            <a:r>
              <a:rPr lang="es-ES" sz="1800" dirty="0" err="1"/>
              <a:t>Qahtani</a:t>
            </a:r>
            <a:r>
              <a:rPr lang="es-ES" sz="1800" dirty="0"/>
              <a:t> Z, </a:t>
            </a:r>
            <a:r>
              <a:rPr lang="es-ES" sz="1800" dirty="0" err="1"/>
              <a:t>Wyne</a:t>
            </a:r>
            <a:r>
              <a:rPr lang="es-ES" sz="1800" dirty="0"/>
              <a:t> AH. Caries </a:t>
            </a:r>
            <a:r>
              <a:rPr lang="es-ES" sz="1800" dirty="0" err="1"/>
              <a:t>experience</a:t>
            </a:r>
            <a:r>
              <a:rPr lang="es-ES" sz="1800" dirty="0"/>
              <a:t> and oral </a:t>
            </a:r>
            <a:r>
              <a:rPr lang="es-ES" sz="1800" dirty="0" err="1"/>
              <a:t>hygiene</a:t>
            </a:r>
            <a:r>
              <a:rPr lang="es-ES" sz="1800" dirty="0"/>
              <a:t> status of </a:t>
            </a:r>
            <a:r>
              <a:rPr lang="es-ES" sz="1800" dirty="0" err="1"/>
              <a:t>blind</a:t>
            </a:r>
            <a:r>
              <a:rPr lang="es-ES" sz="1800" dirty="0"/>
              <a:t>, </a:t>
            </a:r>
            <a:r>
              <a:rPr lang="es-ES" sz="1800" dirty="0" err="1"/>
              <a:t>deaf</a:t>
            </a:r>
            <a:r>
              <a:rPr lang="es-ES" sz="1800" dirty="0"/>
              <a:t> and </a:t>
            </a:r>
            <a:r>
              <a:rPr lang="es-ES" sz="1800" dirty="0" err="1"/>
              <a:t>mentally</a:t>
            </a:r>
            <a:r>
              <a:rPr lang="es-ES" sz="1800" dirty="0"/>
              <a:t> </a:t>
            </a:r>
            <a:r>
              <a:rPr lang="es-ES" sz="1800" dirty="0" err="1"/>
              <a:t>retarded</a:t>
            </a:r>
            <a:r>
              <a:rPr lang="es-ES" sz="1800" dirty="0"/>
              <a:t> </a:t>
            </a:r>
            <a:r>
              <a:rPr lang="es-ES" sz="1800" dirty="0" err="1"/>
              <a:t>female</a:t>
            </a:r>
            <a:r>
              <a:rPr lang="es-ES" sz="1800" dirty="0"/>
              <a:t> </a:t>
            </a:r>
            <a:r>
              <a:rPr lang="es-ES" sz="1800" dirty="0" err="1"/>
              <a:t>children</a:t>
            </a:r>
            <a:r>
              <a:rPr lang="es-ES" sz="1800" dirty="0"/>
              <a:t> in </a:t>
            </a:r>
            <a:r>
              <a:rPr lang="es-ES" sz="1800" dirty="0" err="1"/>
              <a:t>Riyadh</a:t>
            </a:r>
            <a:r>
              <a:rPr lang="es-ES" sz="1800" dirty="0"/>
              <a:t>, </a:t>
            </a:r>
            <a:r>
              <a:rPr lang="es-ES" sz="1800" dirty="0" err="1"/>
              <a:t>Saudi</a:t>
            </a:r>
            <a:r>
              <a:rPr lang="es-ES" sz="1800" dirty="0"/>
              <a:t> Arabia. </a:t>
            </a:r>
            <a:r>
              <a:rPr lang="es-ES" sz="1800" dirty="0" err="1"/>
              <a:t>Odontostomatol</a:t>
            </a:r>
            <a:r>
              <a:rPr lang="es-ES" sz="1800" dirty="0"/>
              <a:t> </a:t>
            </a:r>
            <a:r>
              <a:rPr lang="es-ES" sz="1800" dirty="0" err="1"/>
              <a:t>Trop</a:t>
            </a:r>
            <a:r>
              <a:rPr lang="es-ES" sz="1800" dirty="0"/>
              <a:t>. 2004;27(105):37–40. </a:t>
            </a:r>
          </a:p>
          <a:p>
            <a:r>
              <a:rPr lang="es-ES" sz="1800" dirty="0"/>
              <a:t>5. </a:t>
            </a:r>
            <a:r>
              <a:rPr lang="es-ES" sz="1800" dirty="0" err="1"/>
              <a:t>Champion</a:t>
            </a:r>
            <a:r>
              <a:rPr lang="es-ES" sz="1800" dirty="0"/>
              <a:t> J &amp; </a:t>
            </a:r>
            <a:r>
              <a:rPr lang="es-ES" sz="1800" dirty="0" err="1"/>
              <a:t>Holt</a:t>
            </a:r>
            <a:r>
              <a:rPr lang="es-ES" sz="1800" dirty="0"/>
              <a:t> R. </a:t>
            </a:r>
            <a:r>
              <a:rPr lang="es-ES" sz="1800" dirty="0" err="1"/>
              <a:t>Paediatric</a:t>
            </a:r>
            <a:r>
              <a:rPr lang="es-ES" sz="1800" dirty="0"/>
              <a:t> </a:t>
            </a:r>
            <a:r>
              <a:rPr lang="es-ES" sz="1800" dirty="0" err="1"/>
              <a:t>dentistry</a:t>
            </a:r>
            <a:r>
              <a:rPr lang="es-ES" sz="1800" dirty="0"/>
              <a:t>: Dental </a:t>
            </a:r>
            <a:r>
              <a:rPr lang="es-ES" sz="1800" dirty="0" err="1"/>
              <a:t>care</a:t>
            </a:r>
            <a:r>
              <a:rPr lang="es-ES" sz="1800" dirty="0"/>
              <a:t> </a:t>
            </a:r>
            <a:r>
              <a:rPr lang="es-ES" sz="1800" dirty="0" err="1"/>
              <a:t>for</a:t>
            </a:r>
            <a:r>
              <a:rPr lang="es-ES" sz="1800" dirty="0"/>
              <a:t> </a:t>
            </a:r>
            <a:r>
              <a:rPr lang="es-ES" sz="1800" dirty="0" err="1"/>
              <a:t>children</a:t>
            </a:r>
            <a:r>
              <a:rPr lang="es-ES" sz="1800" dirty="0"/>
              <a:t> and </a:t>
            </a:r>
            <a:r>
              <a:rPr lang="es-ES" sz="1800" dirty="0" err="1"/>
              <a:t>young</a:t>
            </a:r>
            <a:r>
              <a:rPr lang="es-ES" sz="1800" dirty="0"/>
              <a:t> </a:t>
            </a:r>
            <a:r>
              <a:rPr lang="es-ES" sz="1800" dirty="0" err="1"/>
              <a:t>people</a:t>
            </a:r>
            <a:r>
              <a:rPr lang="es-ES" sz="1800" dirty="0"/>
              <a:t> </a:t>
            </a:r>
            <a:r>
              <a:rPr lang="es-ES" sz="1800" dirty="0" err="1"/>
              <a:t>who</a:t>
            </a:r>
            <a:r>
              <a:rPr lang="es-ES" sz="1800" dirty="0"/>
              <a:t> </a:t>
            </a:r>
            <a:r>
              <a:rPr lang="es-ES" sz="1800" dirty="0" err="1"/>
              <a:t>have</a:t>
            </a:r>
            <a:r>
              <a:rPr lang="es-ES" sz="1800" dirty="0"/>
              <a:t> a </a:t>
            </a:r>
            <a:r>
              <a:rPr lang="es-ES" sz="1800" dirty="0" err="1"/>
              <a:t>hearing</a:t>
            </a:r>
            <a:r>
              <a:rPr lang="es-ES" sz="1800" dirty="0"/>
              <a:t> </a:t>
            </a:r>
            <a:r>
              <a:rPr lang="es-ES" sz="1800" dirty="0" err="1"/>
              <a:t>impairment</a:t>
            </a:r>
            <a:r>
              <a:rPr lang="es-ES" sz="1800" dirty="0"/>
              <a:t>. Br </a:t>
            </a:r>
            <a:r>
              <a:rPr lang="es-ES" sz="1800" dirty="0" err="1"/>
              <a:t>Dent</a:t>
            </a:r>
            <a:r>
              <a:rPr lang="es-ES" sz="1800" dirty="0"/>
              <a:t> J. 2000 Aug;189(3):155-159.</a:t>
            </a:r>
          </a:p>
          <a:p>
            <a:r>
              <a:rPr lang="es-ES" sz="1800" dirty="0"/>
              <a:t>6. </a:t>
            </a:r>
            <a:r>
              <a:rPr lang="es-ES" sz="1800" dirty="0" err="1"/>
              <a:t>Corah</a:t>
            </a:r>
            <a:r>
              <a:rPr lang="es-ES" sz="1800" dirty="0"/>
              <a:t>, N. L., </a:t>
            </a:r>
            <a:r>
              <a:rPr lang="es-ES" sz="1800" dirty="0" err="1"/>
              <a:t>O'Shea</a:t>
            </a:r>
            <a:r>
              <a:rPr lang="es-ES" sz="1800" dirty="0"/>
              <a:t>, R. M., Pace, L. F., &amp; </a:t>
            </a:r>
            <a:r>
              <a:rPr lang="es-ES" sz="1800" dirty="0" err="1"/>
              <a:t>Seyrek</a:t>
            </a:r>
            <a:r>
              <a:rPr lang="es-ES" sz="1800" dirty="0"/>
              <a:t>, S. K. (1984). </a:t>
            </a:r>
            <a:r>
              <a:rPr lang="es-ES" sz="1800" dirty="0" err="1"/>
              <a:t>Development</a:t>
            </a:r>
            <a:r>
              <a:rPr lang="es-ES" sz="1800" dirty="0"/>
              <a:t> of a </a:t>
            </a:r>
            <a:r>
              <a:rPr lang="es-ES" sz="1800" dirty="0" err="1"/>
              <a:t>patient</a:t>
            </a:r>
            <a:r>
              <a:rPr lang="es-ES" sz="1800" dirty="0"/>
              <a:t> </a:t>
            </a:r>
            <a:r>
              <a:rPr lang="es-ES" sz="1800" dirty="0" err="1"/>
              <a:t>measure</a:t>
            </a:r>
            <a:r>
              <a:rPr lang="es-ES" sz="1800" dirty="0"/>
              <a:t> of </a:t>
            </a:r>
            <a:r>
              <a:rPr lang="es-ES" sz="1800" dirty="0" err="1"/>
              <a:t>satisfaction</a:t>
            </a:r>
            <a:r>
              <a:rPr lang="es-ES" sz="1800" dirty="0"/>
              <a:t> </a:t>
            </a:r>
            <a:r>
              <a:rPr lang="es-ES" sz="1800" dirty="0" err="1"/>
              <a:t>with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dentist</a:t>
            </a:r>
            <a:r>
              <a:rPr lang="es-ES" sz="1800" dirty="0"/>
              <a:t>: </a:t>
            </a:r>
            <a:r>
              <a:rPr lang="es-ES" sz="1800" dirty="0" err="1"/>
              <a:t>the</a:t>
            </a:r>
            <a:r>
              <a:rPr lang="es-ES" sz="1800" dirty="0"/>
              <a:t> Dental </a:t>
            </a:r>
            <a:r>
              <a:rPr lang="es-ES" sz="1800" dirty="0" err="1"/>
              <a:t>Visit</a:t>
            </a:r>
            <a:r>
              <a:rPr lang="es-ES" sz="1800" dirty="0"/>
              <a:t> </a:t>
            </a:r>
            <a:r>
              <a:rPr lang="es-ES" sz="1800" dirty="0" err="1"/>
              <a:t>Satisfaction</a:t>
            </a:r>
            <a:r>
              <a:rPr lang="es-ES" sz="1800" dirty="0"/>
              <a:t> </a:t>
            </a:r>
            <a:r>
              <a:rPr lang="es-ES" sz="1800" dirty="0" err="1"/>
              <a:t>Scale</a:t>
            </a:r>
            <a:r>
              <a:rPr lang="es-ES" sz="1800" dirty="0"/>
              <a:t>. </a:t>
            </a:r>
            <a:r>
              <a:rPr lang="es-ES" sz="1800" dirty="0" err="1"/>
              <a:t>Journal</a:t>
            </a:r>
            <a:r>
              <a:rPr lang="es-ES" sz="1800" dirty="0"/>
              <a:t> of </a:t>
            </a:r>
            <a:r>
              <a:rPr lang="es-ES" sz="1800" dirty="0" err="1"/>
              <a:t>behavioral</a:t>
            </a:r>
            <a:r>
              <a:rPr lang="es-ES" sz="1800" dirty="0"/>
              <a:t> medicine, 7(4), 367-373.</a:t>
            </a:r>
          </a:p>
          <a:p>
            <a:r>
              <a:rPr lang="es-ES" sz="1800" dirty="0"/>
              <a:t>7. Lewis, J. R., &amp; </a:t>
            </a:r>
            <a:r>
              <a:rPr lang="es-ES" sz="1800" dirty="0" err="1"/>
              <a:t>Sauro</a:t>
            </a:r>
            <a:r>
              <a:rPr lang="es-ES" sz="1800" dirty="0"/>
              <a:t>, J. (2009, </a:t>
            </a:r>
            <a:r>
              <a:rPr lang="es-ES" sz="1800" dirty="0" err="1"/>
              <a:t>July</a:t>
            </a:r>
            <a:r>
              <a:rPr lang="es-ES" sz="1800" dirty="0"/>
              <a:t>). </a:t>
            </a:r>
            <a:r>
              <a:rPr lang="es-ES" sz="1800" dirty="0" err="1"/>
              <a:t>The</a:t>
            </a:r>
            <a:r>
              <a:rPr lang="es-ES" sz="1800" dirty="0"/>
              <a:t> factor </a:t>
            </a:r>
            <a:r>
              <a:rPr lang="es-ES" sz="1800" dirty="0" err="1"/>
              <a:t>structure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system</a:t>
            </a:r>
            <a:r>
              <a:rPr lang="es-ES" sz="1800" dirty="0"/>
              <a:t> </a:t>
            </a:r>
            <a:r>
              <a:rPr lang="es-ES" sz="1800" dirty="0" err="1"/>
              <a:t>usability</a:t>
            </a:r>
            <a:r>
              <a:rPr lang="es-ES" sz="1800" dirty="0"/>
              <a:t> </a:t>
            </a:r>
            <a:r>
              <a:rPr lang="es-ES" sz="1800" dirty="0" err="1"/>
              <a:t>scale</a:t>
            </a:r>
            <a:r>
              <a:rPr lang="es-ES" sz="1800" dirty="0"/>
              <a:t>. In International </a:t>
            </a:r>
            <a:r>
              <a:rPr lang="es-ES" sz="1800" dirty="0" err="1"/>
              <a:t>conference</a:t>
            </a:r>
            <a:r>
              <a:rPr lang="es-ES" sz="1800" dirty="0"/>
              <a:t> </a:t>
            </a:r>
            <a:r>
              <a:rPr lang="es-ES" sz="1800" dirty="0" err="1"/>
              <a:t>on</a:t>
            </a:r>
            <a:r>
              <a:rPr lang="es-ES" sz="1800" dirty="0"/>
              <a:t> human </a:t>
            </a:r>
            <a:r>
              <a:rPr lang="es-ES" sz="1800" dirty="0" err="1"/>
              <a:t>centered</a:t>
            </a:r>
            <a:r>
              <a:rPr lang="es-ES" sz="1800" dirty="0"/>
              <a:t> </a:t>
            </a:r>
            <a:r>
              <a:rPr lang="es-ES" sz="1800" dirty="0" err="1"/>
              <a:t>design</a:t>
            </a:r>
            <a:r>
              <a:rPr lang="es-ES" sz="1800" dirty="0"/>
              <a:t> (pp. 94-103). </a:t>
            </a:r>
            <a:r>
              <a:rPr lang="es-ES" sz="1800" dirty="0" err="1"/>
              <a:t>Springer</a:t>
            </a:r>
            <a:r>
              <a:rPr lang="es-ES" sz="1800" dirty="0"/>
              <a:t>, </a:t>
            </a:r>
            <a:r>
              <a:rPr lang="es-ES" sz="1800" dirty="0" err="1"/>
              <a:t>Berlin</a:t>
            </a:r>
            <a:r>
              <a:rPr lang="es-ES" sz="1800" dirty="0"/>
              <a:t>, Heidelberg.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782" y="30794091"/>
            <a:ext cx="6878584" cy="6989887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4288" y="24842064"/>
            <a:ext cx="12752411" cy="6138448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9D4C5083-7144-6C47-9D34-6076981700D3}"/>
              </a:ext>
            </a:extLst>
          </p:cNvPr>
          <p:cNvSpPr/>
          <p:nvPr/>
        </p:nvSpPr>
        <p:spPr>
          <a:xfrm>
            <a:off x="768330" y="38511277"/>
            <a:ext cx="1463039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3800" b="1" dirty="0" err="1">
                <a:solidFill>
                  <a:srgbClr val="4A4B4A"/>
                </a:solidFill>
                <a:latin typeface="+mj-lt"/>
              </a:rPr>
              <a:t>Ref</a:t>
            </a:r>
            <a:r>
              <a:rPr lang="es-ES" sz="13800" b="1" dirty="0">
                <a:solidFill>
                  <a:srgbClr val="4A4B4A"/>
                </a:solidFill>
                <a:latin typeface="+mj-lt"/>
              </a:rPr>
              <a:t>:</a:t>
            </a:r>
            <a:endParaRPr lang="es-ES" sz="9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0879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465</Words>
  <Application>Microsoft Macintosh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Editor</dc:creator>
  <cp:lastModifiedBy>Daniel Betancur</cp:lastModifiedBy>
  <cp:revision>3</cp:revision>
  <dcterms:created xsi:type="dcterms:W3CDTF">2019-10-07T19:48:54Z</dcterms:created>
  <dcterms:modified xsi:type="dcterms:W3CDTF">2019-10-08T12:41:52Z</dcterms:modified>
</cp:coreProperties>
</file>